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6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9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1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5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7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0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4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6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6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96B8-59C1-EF40-A615-BA4B918C2F5D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B76CF-6904-B54F-A54E-716FFD53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7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31"/>
          <p:cNvSpPr>
            <a:spLocks noChangeShapeType="1"/>
          </p:cNvSpPr>
          <p:nvPr/>
        </p:nvSpPr>
        <p:spPr bwMode="auto">
          <a:xfrm>
            <a:off x="3776984" y="5996029"/>
            <a:ext cx="269553" cy="480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86150"/>
            <a:ext cx="1395413" cy="105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131" y="5349240"/>
            <a:ext cx="1178179" cy="1120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1"/>
            <a:ext cx="925094" cy="121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40" y="3962400"/>
            <a:ext cx="1676400" cy="649927"/>
          </a:xfrm>
          <a:prstGeom prst="rect">
            <a:avLst/>
          </a:prstGeom>
        </p:spPr>
      </p:pic>
      <p:sp>
        <p:nvSpPr>
          <p:cNvPr id="96259" name="Line 3"/>
          <p:cNvSpPr>
            <a:spLocks noChangeShapeType="1"/>
          </p:cNvSpPr>
          <p:nvPr/>
        </p:nvSpPr>
        <p:spPr bwMode="auto">
          <a:xfrm flipV="1">
            <a:off x="3022600" y="1562100"/>
            <a:ext cx="1447800" cy="137160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 flipV="1">
            <a:off x="4546600" y="1562100"/>
            <a:ext cx="1524000" cy="137160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V="1">
            <a:off x="2870200" y="1573213"/>
            <a:ext cx="1384300" cy="1284287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H="1">
            <a:off x="3159125" y="2971800"/>
            <a:ext cx="27432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927350" y="3124200"/>
            <a:ext cx="3124200" cy="800100"/>
            <a:chOff x="2927969" y="3048000"/>
            <a:chExt cx="3124200" cy="800100"/>
          </a:xfrm>
        </p:grpSpPr>
        <p:sp>
          <p:nvSpPr>
            <p:cNvPr id="18466" name="AutoShape 40"/>
            <p:cNvSpPr>
              <a:spLocks/>
            </p:cNvSpPr>
            <p:nvPr/>
          </p:nvSpPr>
          <p:spPr bwMode="auto">
            <a:xfrm rot="5400000">
              <a:off x="4261469" y="1714500"/>
              <a:ext cx="457200" cy="3124200"/>
            </a:xfrm>
            <a:prstGeom prst="rightBrace">
              <a:avLst>
                <a:gd name="adj1" fmla="val 56944"/>
                <a:gd name="adj2" fmla="val 50000"/>
              </a:avLst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  <p:sp>
          <p:nvSpPr>
            <p:cNvPr id="18467" name="Line 41"/>
            <p:cNvSpPr>
              <a:spLocks noChangeShapeType="1"/>
            </p:cNvSpPr>
            <p:nvPr/>
          </p:nvSpPr>
          <p:spPr bwMode="auto">
            <a:xfrm>
              <a:off x="4490069" y="3467100"/>
              <a:ext cx="0" cy="3810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6300" name="Line 44"/>
          <p:cNvSpPr>
            <a:spLocks noChangeShapeType="1"/>
          </p:cNvSpPr>
          <p:nvPr/>
        </p:nvSpPr>
        <p:spPr bwMode="auto">
          <a:xfrm flipV="1">
            <a:off x="4494530" y="4876800"/>
            <a:ext cx="0" cy="4572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883150" y="1219200"/>
            <a:ext cx="4032250" cy="5386388"/>
            <a:chOff x="4807569" y="1143000"/>
            <a:chExt cx="4031631" cy="5386754"/>
          </a:xfrm>
        </p:grpSpPr>
        <p:sp>
          <p:nvSpPr>
            <p:cNvPr id="18460" name="Arc 48"/>
            <p:cNvSpPr>
              <a:spLocks/>
            </p:cNvSpPr>
            <p:nvPr/>
          </p:nvSpPr>
          <p:spPr bwMode="auto">
            <a:xfrm flipV="1">
              <a:off x="8068398" y="5920154"/>
              <a:ext cx="757569" cy="609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61" name="Line 49"/>
            <p:cNvSpPr>
              <a:spLocks noChangeShapeType="1"/>
            </p:cNvSpPr>
            <p:nvPr/>
          </p:nvSpPr>
          <p:spPr bwMode="auto">
            <a:xfrm flipH="1">
              <a:off x="5377186" y="6529754"/>
              <a:ext cx="2668054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62" name="Line 50"/>
            <p:cNvSpPr>
              <a:spLocks noChangeShapeType="1"/>
            </p:cNvSpPr>
            <p:nvPr/>
          </p:nvSpPr>
          <p:spPr bwMode="auto">
            <a:xfrm flipH="1" flipV="1">
              <a:off x="8830929" y="1745029"/>
              <a:ext cx="8271" cy="4175125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463" name="Group 5"/>
            <p:cNvGrpSpPr>
              <a:grpSpLocks/>
            </p:cNvGrpSpPr>
            <p:nvPr/>
          </p:nvGrpSpPr>
          <p:grpSpPr bwMode="auto">
            <a:xfrm>
              <a:off x="4807569" y="1143000"/>
              <a:ext cx="4016744" cy="621323"/>
              <a:chOff x="4935477" y="1143000"/>
              <a:chExt cx="3855061" cy="621323"/>
            </a:xfrm>
          </p:grpSpPr>
          <p:sp>
            <p:nvSpPr>
              <p:cNvPr id="18464" name="Arc 51"/>
              <p:cNvSpPr>
                <a:spLocks/>
              </p:cNvSpPr>
              <p:nvPr/>
            </p:nvSpPr>
            <p:spPr bwMode="auto">
              <a:xfrm>
                <a:off x="8063463" y="1145198"/>
                <a:ext cx="727075" cy="619125"/>
              </a:xfrm>
              <a:custGeom>
                <a:avLst/>
                <a:gdLst>
                  <a:gd name="T0" fmla="*/ 0 w 21600"/>
                  <a:gd name="T1" fmla="*/ 0 h 21600"/>
                  <a:gd name="T2" fmla="*/ 2147483647 w 21600"/>
                  <a:gd name="T3" fmla="*/ 2147483647 h 21600"/>
                  <a:gd name="T4" fmla="*/ 0 w 21600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465" name="Line 52"/>
              <p:cNvSpPr>
                <a:spLocks noChangeShapeType="1"/>
              </p:cNvSpPr>
              <p:nvPr/>
            </p:nvSpPr>
            <p:spPr bwMode="auto">
              <a:xfrm flipH="1">
                <a:off x="4935477" y="1143000"/>
                <a:ext cx="3130550" cy="0"/>
              </a:xfrm>
              <a:prstGeom prst="line">
                <a:avLst/>
              </a:pr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96313" name="Arc 57"/>
          <p:cNvSpPr>
            <a:spLocks/>
          </p:cNvSpPr>
          <p:nvPr/>
        </p:nvSpPr>
        <p:spPr bwMode="auto">
          <a:xfrm>
            <a:off x="6811963" y="1700213"/>
            <a:ext cx="1338262" cy="1709737"/>
          </a:xfrm>
          <a:custGeom>
            <a:avLst/>
            <a:gdLst>
              <a:gd name="T0" fmla="*/ 0 w 37992"/>
              <a:gd name="T1" fmla="*/ 2147483647 h 43200"/>
              <a:gd name="T2" fmla="*/ 2147483647 w 37992"/>
              <a:gd name="T3" fmla="*/ 2147483647 h 43200"/>
              <a:gd name="T4" fmla="*/ 2147483647 w 37992"/>
              <a:gd name="T5" fmla="*/ 2147483647 h 43200"/>
              <a:gd name="T6" fmla="*/ 0 60000 65536"/>
              <a:gd name="T7" fmla="*/ 0 60000 65536"/>
              <a:gd name="T8" fmla="*/ 0 60000 65536"/>
              <a:gd name="T9" fmla="*/ 0 w 37992"/>
              <a:gd name="T10" fmla="*/ 0 h 43200"/>
              <a:gd name="T11" fmla="*/ 37992 w 379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92" h="43200" fill="none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</a:path>
              <a:path w="37992" h="43200" stroke="0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  <a:lnTo>
                  <a:pt x="16392" y="21600"/>
                </a:lnTo>
                <a:lnTo>
                  <a:pt x="0" y="7533"/>
                </a:lnTo>
                <a:close/>
              </a:path>
            </a:pathLst>
          </a:cu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064068" y="3290888"/>
            <a:ext cx="1790700" cy="1524000"/>
            <a:chOff x="2130425" y="3200400"/>
            <a:chExt cx="1610519" cy="1524001"/>
          </a:xfrm>
        </p:grpSpPr>
        <p:sp>
          <p:nvSpPr>
            <p:cNvPr id="18457" name="Arc 61"/>
            <p:cNvSpPr>
              <a:spLocks/>
            </p:cNvSpPr>
            <p:nvPr/>
          </p:nvSpPr>
          <p:spPr bwMode="auto">
            <a:xfrm flipH="1" flipV="1">
              <a:off x="2130425" y="4322763"/>
              <a:ext cx="474331" cy="40163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58" name="Line 62"/>
            <p:cNvSpPr>
              <a:spLocks noChangeShapeType="1"/>
            </p:cNvSpPr>
            <p:nvPr/>
          </p:nvSpPr>
          <p:spPr bwMode="auto">
            <a:xfrm>
              <a:off x="2604756" y="4724400"/>
              <a:ext cx="1136188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9" name="Line 63"/>
            <p:cNvSpPr>
              <a:spLocks noChangeShapeType="1"/>
            </p:cNvSpPr>
            <p:nvPr/>
          </p:nvSpPr>
          <p:spPr bwMode="auto">
            <a:xfrm flipV="1">
              <a:off x="2130425" y="3200400"/>
              <a:ext cx="0" cy="1122363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39938" y="1219200"/>
            <a:ext cx="2041525" cy="457200"/>
            <a:chOff x="2101850" y="1143000"/>
            <a:chExt cx="1524000" cy="457200"/>
          </a:xfrm>
        </p:grpSpPr>
        <p:sp>
          <p:nvSpPr>
            <p:cNvPr id="18454" name="Arc 69"/>
            <p:cNvSpPr>
              <a:spLocks/>
            </p:cNvSpPr>
            <p:nvPr/>
          </p:nvSpPr>
          <p:spPr bwMode="auto">
            <a:xfrm flipH="1">
              <a:off x="2101850" y="1143000"/>
              <a:ext cx="228600" cy="228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55" name="Line 70"/>
            <p:cNvSpPr>
              <a:spLocks noChangeShapeType="1"/>
            </p:cNvSpPr>
            <p:nvPr/>
          </p:nvSpPr>
          <p:spPr bwMode="auto">
            <a:xfrm flipV="1">
              <a:off x="2330450" y="1143000"/>
              <a:ext cx="1295400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6" name="Line 71"/>
            <p:cNvSpPr>
              <a:spLocks noChangeShapeType="1"/>
            </p:cNvSpPr>
            <p:nvPr/>
          </p:nvSpPr>
          <p:spPr bwMode="auto">
            <a:xfrm>
              <a:off x="2101850" y="1371600"/>
              <a:ext cx="0" cy="2286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7775" y="1776413"/>
            <a:ext cx="10699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116388" y="890588"/>
            <a:ext cx="816099" cy="569912"/>
            <a:chOff x="3822661" y="815067"/>
            <a:chExt cx="816184" cy="569486"/>
          </a:xfrm>
        </p:grpSpPr>
        <p:sp>
          <p:nvSpPr>
            <p:cNvPr id="75" name="Rounded Rectangle 74"/>
            <p:cNvSpPr/>
            <p:nvPr/>
          </p:nvSpPr>
          <p:spPr>
            <a:xfrm>
              <a:off x="3822662" y="815067"/>
              <a:ext cx="736677" cy="569486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 Box 14"/>
            <p:cNvSpPr txBox="1">
              <a:spLocks noChangeArrowheads="1"/>
            </p:cNvSpPr>
            <p:nvPr/>
          </p:nvSpPr>
          <p:spPr bwMode="auto">
            <a:xfrm>
              <a:off x="3822661" y="838861"/>
              <a:ext cx="816184" cy="46132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4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CO</a:t>
              </a:r>
              <a:r>
                <a:rPr lang="en-CA" sz="24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2</a:t>
              </a:r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88900" y="76200"/>
            <a:ext cx="3070225" cy="58477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CA" sz="3200" dirty="0">
                <a:effectLst>
                  <a:outerShdw blurRad="50800" dist="38100" dir="2700000" algn="tl" rotWithShape="0">
                    <a:prstClr val="black"/>
                  </a:outerShdw>
                </a:effectLst>
                <a:latin typeface="+mn-lt"/>
                <a:cs typeface="Times New Roman" pitchFamily="18" charset="0"/>
              </a:rPr>
              <a:t>C</a:t>
            </a:r>
            <a:r>
              <a:rPr lang="en-CA" sz="3200" dirty="0" smtClean="0">
                <a:effectLst>
                  <a:outerShdw blurRad="50800" dist="38100" dir="2700000" algn="tl" rotWithShape="0">
                    <a:prstClr val="black"/>
                  </a:outerShdw>
                </a:effectLst>
                <a:latin typeface="+mn-lt"/>
                <a:cs typeface="Times New Roman" pitchFamily="18" charset="0"/>
              </a:rPr>
              <a:t>arbon </a:t>
            </a:r>
            <a:r>
              <a:rPr lang="en-CA" sz="3200" dirty="0" smtClean="0">
                <a:effectLst>
                  <a:outerShdw blurRad="50800" dist="38100" dir="2700000" algn="tl" rotWithShape="0">
                    <a:prstClr val="black"/>
                  </a:outerShdw>
                </a:effectLst>
                <a:latin typeface="+mn-lt"/>
                <a:cs typeface="Times New Roman" pitchFamily="18" charset="0"/>
              </a:rPr>
              <a:t>C</a:t>
            </a:r>
            <a:r>
              <a:rPr lang="en-CA" sz="3200" dirty="0" smtClean="0">
                <a:effectLst>
                  <a:outerShdw blurRad="50800" dist="38100" dir="2700000" algn="tl" rotWithShape="0">
                    <a:prstClr val="black"/>
                  </a:outerShdw>
                </a:effectLst>
                <a:latin typeface="+mn-lt"/>
                <a:cs typeface="Times New Roman" pitchFamily="18" charset="0"/>
              </a:rPr>
              <a:t>ycle</a:t>
            </a:r>
            <a:endParaRPr lang="en-CA" sz="3200" dirty="0">
              <a:effectLst>
                <a:outerShdw blurRad="50800" dist="38100" dir="2700000" algn="tl" rotWithShape="0">
                  <a:prstClr val="black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3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Iron</dc:creator>
  <cp:lastModifiedBy>Teacher Iron</cp:lastModifiedBy>
  <cp:revision>1</cp:revision>
  <dcterms:created xsi:type="dcterms:W3CDTF">2017-01-25T18:58:09Z</dcterms:created>
  <dcterms:modified xsi:type="dcterms:W3CDTF">2017-01-25T18:58:50Z</dcterms:modified>
</cp:coreProperties>
</file>