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59" r:id="rId5"/>
    <p:sldId id="265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2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7C3F878-F5E8-489B-AC8A-64F2A7E22C28}" type="datetimeFigureOut">
              <a:rPr lang="en-US" smtClean="0"/>
              <a:pPr/>
              <a:t>8/23/16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3.jpeg"/><Relationship Id="rId1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7C3F878-F5E8-489B-AC8A-64F2A7E22C28}" type="datetimeFigureOut">
              <a:rPr lang="en-US" smtClean="0"/>
              <a:pPr/>
              <a:t>8/23/16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3461614"/>
            <a:ext cx="5723468" cy="1269839"/>
          </a:xfrm>
        </p:spPr>
        <p:txBody>
          <a:bodyPr>
            <a:noAutofit/>
          </a:bodyPr>
          <a:lstStyle/>
          <a:p>
            <a:r>
              <a:rPr lang="en-US" sz="8800" dirty="0" smtClean="0">
                <a:latin typeface="Impact"/>
                <a:cs typeface="Impact"/>
              </a:rPr>
              <a:t>Mystery </a:t>
            </a:r>
            <a:br>
              <a:rPr lang="en-US" sz="8800" dirty="0" smtClean="0">
                <a:latin typeface="Impact"/>
                <a:cs typeface="Impact"/>
              </a:rPr>
            </a:br>
            <a:r>
              <a:rPr lang="en-US" sz="8800" dirty="0" smtClean="0">
                <a:latin typeface="Impact"/>
                <a:cs typeface="Impact"/>
              </a:rPr>
              <a:t>Boxes</a:t>
            </a:r>
            <a:endParaRPr lang="en-US" sz="88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38454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592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83" y="3078925"/>
            <a:ext cx="3844610" cy="2883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2543" y="1200259"/>
            <a:ext cx="37924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1</a:t>
            </a:r>
          </a:p>
          <a:p>
            <a:pPr algn="ctr"/>
            <a:r>
              <a:rPr lang="en-US" sz="4800" dirty="0" smtClean="0">
                <a:latin typeface="Impact"/>
                <a:cs typeface="Impact"/>
              </a:rPr>
              <a:t>Rubber Duck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38849091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63512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2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smtClean="0">
                <a:latin typeface="Impact"/>
                <a:cs typeface="Impact"/>
              </a:rPr>
              <a:t>Grasshopper</a:t>
            </a:r>
            <a:endParaRPr lang="en-US" sz="4800" dirty="0"/>
          </a:p>
        </p:txBody>
      </p:sp>
      <p:pic>
        <p:nvPicPr>
          <p:cNvPr id="3" name="Picture 2" descr="IMG_592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072" y="3388002"/>
            <a:ext cx="3838088" cy="2878566"/>
          </a:xfrm>
          <a:prstGeom prst="rect">
            <a:avLst/>
          </a:prstGeom>
        </p:spPr>
      </p:pic>
      <p:pic>
        <p:nvPicPr>
          <p:cNvPr id="4" name="Picture 3" descr="IMG_592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60" y="3388002"/>
            <a:ext cx="3844612" cy="2883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16498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592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488" y="2904974"/>
            <a:ext cx="3855484" cy="289161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74436" y="1235048"/>
            <a:ext cx="547987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3</a:t>
            </a:r>
          </a:p>
          <a:p>
            <a:pPr algn="ctr"/>
            <a:r>
              <a:rPr lang="en-US" sz="4800" dirty="0" smtClean="0">
                <a:latin typeface="Impact"/>
                <a:cs typeface="Impact"/>
              </a:rPr>
              <a:t>Plastic Grapes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90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70470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4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smtClean="0">
                <a:latin typeface="Impact"/>
                <a:cs typeface="Impact"/>
              </a:rPr>
              <a:t>Toy Horse</a:t>
            </a:r>
            <a:endParaRPr lang="en-US" sz="4800" dirty="0"/>
          </a:p>
        </p:txBody>
      </p:sp>
      <p:pic>
        <p:nvPicPr>
          <p:cNvPr id="4" name="Picture 3" descr="IMG_59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717" y="2768069"/>
            <a:ext cx="3855484" cy="28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7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hecker/>
      </p:transition>
    </mc:Choice>
    <mc:Fallback xmlns="">
      <p:transition xmlns:p14="http://schemas.microsoft.com/office/powerpoint/2010/main" spd="slow">
        <p:checker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4036925" cy="1600330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5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smtClean="0">
                <a:latin typeface="Impact"/>
                <a:cs typeface="Impact"/>
              </a:rPr>
              <a:t>Toy Shark</a:t>
            </a:r>
            <a:endParaRPr lang="en-US" sz="4800" dirty="0"/>
          </a:p>
        </p:txBody>
      </p:sp>
      <p:pic>
        <p:nvPicPr>
          <p:cNvPr id="4" name="Picture 3" descr="IMG_59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990" y="2731038"/>
            <a:ext cx="3855484" cy="28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87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honeycomb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1890" y="817582"/>
            <a:ext cx="4598378" cy="1791676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6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smtClean="0">
                <a:latin typeface="Impact"/>
                <a:cs typeface="Impact"/>
              </a:rPr>
              <a:t>Trumpet</a:t>
            </a:r>
            <a:endParaRPr lang="en-US" sz="4800" dirty="0"/>
          </a:p>
        </p:txBody>
      </p:sp>
      <p:pic>
        <p:nvPicPr>
          <p:cNvPr id="4" name="Picture 3" descr="IMG_593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023" y="2974568"/>
            <a:ext cx="3850105" cy="288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8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739491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7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err="1" smtClean="0">
                <a:latin typeface="Impact"/>
                <a:cs typeface="Impact"/>
              </a:rPr>
              <a:t>Rubiks</a:t>
            </a:r>
            <a:r>
              <a:rPr lang="en-US" sz="4800" dirty="0" smtClean="0">
                <a:latin typeface="Impact"/>
                <a:cs typeface="Impact"/>
              </a:rPr>
              <a:t> Cube</a:t>
            </a:r>
            <a:endParaRPr lang="en-US" sz="4800" dirty="0"/>
          </a:p>
        </p:txBody>
      </p:sp>
      <p:pic>
        <p:nvPicPr>
          <p:cNvPr id="4" name="Picture 3" descr="IMG_593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35" y="3026753"/>
            <a:ext cx="3838088" cy="287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024" y="817582"/>
            <a:ext cx="4315268" cy="1878651"/>
          </a:xfrm>
        </p:spPr>
        <p:txBody>
          <a:bodyPr>
            <a:noAutofit/>
          </a:bodyPr>
          <a:lstStyle/>
          <a:p>
            <a:r>
              <a:rPr lang="en-US" sz="4800" dirty="0">
                <a:latin typeface="Impact"/>
                <a:cs typeface="Impact"/>
              </a:rPr>
              <a:t>Box #</a:t>
            </a:r>
            <a:r>
              <a:rPr lang="en-US" sz="4800" dirty="0" smtClean="0">
                <a:latin typeface="Impact"/>
                <a:cs typeface="Impact"/>
              </a:rPr>
              <a:t>8</a:t>
            </a:r>
            <a:br>
              <a:rPr lang="en-US" sz="4800" dirty="0" smtClean="0">
                <a:latin typeface="Impact"/>
                <a:cs typeface="Impact"/>
              </a:rPr>
            </a:br>
            <a:r>
              <a:rPr lang="en-US" sz="4800" dirty="0" smtClean="0">
                <a:latin typeface="Impact"/>
                <a:cs typeface="Impact"/>
              </a:rPr>
              <a:t>Violin</a:t>
            </a:r>
            <a:endParaRPr lang="en-US" sz="4800" dirty="0"/>
          </a:p>
        </p:txBody>
      </p:sp>
      <p:pic>
        <p:nvPicPr>
          <p:cNvPr id="3" name="Picture 2" descr="IMG_593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387" y="2905287"/>
            <a:ext cx="3855484" cy="289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conveyor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Pushpin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ushpi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Pushpin.thmx</Template>
  <TotalTime>209</TotalTime>
  <Words>29</Words>
  <Application>Microsoft Macintosh PowerPoint</Application>
  <PresentationFormat>On-screen Show (4:3)</PresentationFormat>
  <Paragraphs>11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Pushpin</vt:lpstr>
      <vt:lpstr>Mystery  Boxes</vt:lpstr>
      <vt:lpstr>PowerPoint Presentation</vt:lpstr>
      <vt:lpstr>Box #2 Grasshopper</vt:lpstr>
      <vt:lpstr>PowerPoint Presentation</vt:lpstr>
      <vt:lpstr>Box #4 Toy Horse</vt:lpstr>
      <vt:lpstr>Box #5 Toy Shark</vt:lpstr>
      <vt:lpstr>Box #6 Trumpet</vt:lpstr>
      <vt:lpstr>Box #7 Rubiks Cube</vt:lpstr>
      <vt:lpstr>Box #8 Violin</vt:lpstr>
    </vt:vector>
  </TitlesOfParts>
  <Company>ICSD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Mystery  Boxes</dc:title>
  <dc:creator>Teacher Iron</dc:creator>
  <cp:lastModifiedBy>Teacher Iron</cp:lastModifiedBy>
  <cp:revision>6</cp:revision>
  <dcterms:created xsi:type="dcterms:W3CDTF">2016-08-22T03:17:26Z</dcterms:created>
  <dcterms:modified xsi:type="dcterms:W3CDTF">2016-08-23T18:45:42Z</dcterms:modified>
</cp:coreProperties>
</file>