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9" r:id="rId4"/>
    <p:sldId id="261" r:id="rId5"/>
    <p:sldId id="263" r:id="rId6"/>
    <p:sldId id="257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Physical and Chemical Properties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r>
              <a:rPr lang="en-US" baseline="30000" dirty="0" smtClean="0"/>
              <a:t>th</a:t>
            </a:r>
            <a:r>
              <a:rPr lang="en-US" dirty="0" smtClean="0"/>
              <a:t> Grade Science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840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Decay</a:t>
            </a:r>
            <a:endParaRPr lang="en-US" dirty="0"/>
          </a:p>
        </p:txBody>
      </p:sp>
      <p:pic>
        <p:nvPicPr>
          <p:cNvPr id="8" name="Content Placeholder 7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511" r="-40511"/>
          <a:stretch>
            <a:fillRect/>
          </a:stretch>
        </p:blipFill>
        <p:spPr/>
      </p:pic>
      <p:sp>
        <p:nvSpPr>
          <p:cNvPr id="9" name="TextBox 8"/>
          <p:cNvSpPr txBox="1"/>
          <p:nvPr/>
        </p:nvSpPr>
        <p:spPr>
          <a:xfrm>
            <a:off x="1888117" y="6250118"/>
            <a:ext cx="563093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Will it break down over time?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24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images-1.jpeg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32" r="24932"/>
          <a:stretch>
            <a:fillRect/>
          </a:stretch>
        </p:blipFill>
        <p:spPr>
          <a:xfrm>
            <a:off x="2174659" y="1752658"/>
            <a:ext cx="4038600" cy="4315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466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  Properties that </a:t>
            </a:r>
            <a:r>
              <a:rPr lang="en-US" u="sng" dirty="0" smtClean="0">
                <a:solidFill>
                  <a:srgbClr val="FF0000"/>
                </a:solidFill>
              </a:rPr>
              <a:t>DO NOT</a:t>
            </a:r>
            <a:r>
              <a:rPr lang="en-US" dirty="0" smtClean="0"/>
              <a:t> change the chemical nature of matter.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7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Density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795" r="-4379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96251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</a:t>
            </a:r>
            <a:endParaRPr lang="en-US" dirty="0"/>
          </a:p>
        </p:txBody>
      </p:sp>
      <p:pic>
        <p:nvPicPr>
          <p:cNvPr id="4" name="Content Placeholder 3" descr="Unknown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13" r="94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78849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</a:t>
            </a:r>
            <a:endParaRPr lang="en-US" dirty="0"/>
          </a:p>
        </p:txBody>
      </p:sp>
      <p:pic>
        <p:nvPicPr>
          <p:cNvPr id="4" name="Content Placeholder 3" descr="images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89" b="1328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70271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0" r="15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3675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Matter</a:t>
            </a:r>
            <a:endParaRPr lang="en-US" dirty="0"/>
          </a:p>
        </p:txBody>
      </p:sp>
      <p:pic>
        <p:nvPicPr>
          <p:cNvPr id="4" name="Content Placeholder 3" descr="image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225" b="-2522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69263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Shininess</a:t>
            </a:r>
            <a:endParaRPr lang="en-US" dirty="0"/>
          </a:p>
        </p:txBody>
      </p:sp>
      <p:pic>
        <p:nvPicPr>
          <p:cNvPr id="4" name="Content Placeholder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569" b="-4156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7498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Boiling, Freezing, Melting Points</a:t>
            </a:r>
            <a:endParaRPr lang="en-US" dirty="0"/>
          </a:p>
        </p:txBody>
      </p:sp>
      <p:pic>
        <p:nvPicPr>
          <p:cNvPr id="4" name="Content Placeholder 3" descr="Unknown-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187" r="-18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116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35958" y="1069539"/>
            <a:ext cx="6967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69884" y="869000"/>
            <a:ext cx="64329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All substances have properties that we can use to identify them.  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99223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Viscosity</a:t>
            </a:r>
            <a:endParaRPr lang="en-US" dirty="0"/>
          </a:p>
        </p:txBody>
      </p:sp>
      <p:pic>
        <p:nvPicPr>
          <p:cNvPr id="4" name="Content Placeholder 3" descr="Unknown-3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9709" r="-397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8575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so on……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8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981"/>
            <a:ext cx="8229600" cy="14832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identify a person?</a:t>
            </a:r>
            <a:br>
              <a:rPr lang="en-US" dirty="0" smtClean="0"/>
            </a:br>
            <a:r>
              <a:rPr lang="en-US" sz="2700" dirty="0">
                <a:solidFill>
                  <a:srgbClr val="FF0000"/>
                </a:solidFill>
              </a:rPr>
              <a:t>By their face, their voice, height, finger prints, DNA etc..</a:t>
            </a:r>
            <a:r>
              <a:rPr lang="en-US" sz="2700" dirty="0"/>
              <a:t> </a:t>
            </a:r>
            <a:br>
              <a:rPr lang="en-US" sz="2700" dirty="0"/>
            </a:br>
            <a:endParaRPr lang="en-US" sz="2700" dirty="0"/>
          </a:p>
        </p:txBody>
      </p:sp>
      <p:pic>
        <p:nvPicPr>
          <p:cNvPr id="5" name="Content Placeholder 4" descr="FINGERPRINT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26" b="11226"/>
          <a:stretch>
            <a:fillRect/>
          </a:stretch>
        </p:blipFill>
        <p:spPr>
          <a:xfrm>
            <a:off x="457200" y="1600201"/>
            <a:ext cx="4038600" cy="3914610"/>
          </a:xfrm>
        </p:spPr>
      </p:pic>
      <p:pic>
        <p:nvPicPr>
          <p:cNvPr id="6" name="Content Placeholder 5" descr="Unknown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36" b="10336"/>
          <a:stretch>
            <a:fillRect/>
          </a:stretch>
        </p:blipFill>
        <p:spPr>
          <a:xfrm>
            <a:off x="4648200" y="1600200"/>
            <a:ext cx="4038600" cy="3914611"/>
          </a:xfrm>
        </p:spPr>
      </p:pic>
      <p:sp>
        <p:nvSpPr>
          <p:cNvPr id="7" name="TextBox 6"/>
          <p:cNvSpPr txBox="1"/>
          <p:nvPr/>
        </p:nvSpPr>
        <p:spPr>
          <a:xfrm>
            <a:off x="233925" y="5882464"/>
            <a:ext cx="85717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more of these properties that we can identify, the better we know the person.</a:t>
            </a:r>
          </a:p>
        </p:txBody>
      </p:sp>
    </p:spTree>
    <p:extLst>
      <p:ext uri="{BB962C8B-B14F-4D97-AF65-F5344CB8AC3E}">
        <p14:creationId xmlns:p14="http://schemas.microsoft.com/office/powerpoint/2010/main" val="21026024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18741" y="919135"/>
            <a:ext cx="74187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/>
              <a:t>In a similar way matter has </a:t>
            </a:r>
            <a:r>
              <a:rPr lang="en-US" sz="4800" dirty="0" smtClean="0"/>
              <a:t>properties or qualities or traits belonging to an object. </a:t>
            </a:r>
            <a:r>
              <a:rPr lang="en-US" sz="4800" dirty="0"/>
              <a:t>The more of these properties that we can identify, the better we know the s</a:t>
            </a:r>
            <a:r>
              <a:rPr lang="en-US" sz="4800" dirty="0" smtClean="0"/>
              <a:t>ubstance.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823412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199"/>
            <a:ext cx="8229600" cy="5726071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two types of properties: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Blackoak Std"/>
                <a:cs typeface="Blackoak Std"/>
              </a:rPr>
              <a:t> chemical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  <a:latin typeface="Blackoak Std"/>
                <a:cs typeface="Blackoak Std"/>
              </a:rPr>
              <a:t>physical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4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Definition:  Properties that </a:t>
            </a:r>
            <a:r>
              <a:rPr lang="en-US" u="sng" dirty="0" smtClean="0">
                <a:solidFill>
                  <a:srgbClr val="FF0000"/>
                </a:solidFill>
              </a:rPr>
              <a:t>DO</a:t>
            </a:r>
            <a:r>
              <a:rPr lang="en-US" dirty="0" smtClean="0"/>
              <a:t> change the chemical nature of matter.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633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Flammability</a:t>
            </a:r>
            <a:endParaRPr lang="en-US" dirty="0"/>
          </a:p>
        </p:txBody>
      </p:sp>
      <p:pic>
        <p:nvPicPr>
          <p:cNvPr id="4" name="Content Placeholder 3" descr="1195422043149155028h0us3s_Sign_flammable_materials.svg.hi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916" b="22916"/>
          <a:stretch>
            <a:fillRect/>
          </a:stretch>
        </p:blipFill>
        <p:spPr>
          <a:xfrm>
            <a:off x="1225814" y="2398636"/>
            <a:ext cx="6777797" cy="3727528"/>
          </a:xfrm>
        </p:spPr>
      </p:pic>
      <p:sp>
        <p:nvSpPr>
          <p:cNvPr id="5" name="TextBox 4"/>
          <p:cNvSpPr txBox="1"/>
          <p:nvPr/>
        </p:nvSpPr>
        <p:spPr>
          <a:xfrm>
            <a:off x="1420265" y="6266829"/>
            <a:ext cx="636612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Does it burn?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4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</a:t>
            </a:r>
            <a:endParaRPr lang="en-US" dirty="0"/>
          </a:p>
        </p:txBody>
      </p:sp>
      <p:pic>
        <p:nvPicPr>
          <p:cNvPr id="4" name="Content Placeholder 3" descr="Unknown-1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80" r="18180"/>
          <a:stretch>
            <a:fillRect/>
          </a:stretch>
        </p:blipFill>
        <p:spPr>
          <a:xfrm>
            <a:off x="1142269" y="1600201"/>
            <a:ext cx="6911469" cy="3801042"/>
          </a:xfrm>
        </p:spPr>
      </p:pic>
      <p:sp>
        <p:nvSpPr>
          <p:cNvPr id="5" name="TextBox 4"/>
          <p:cNvSpPr txBox="1"/>
          <p:nvPr/>
        </p:nvSpPr>
        <p:spPr>
          <a:xfrm>
            <a:off x="1142269" y="6066291"/>
            <a:ext cx="677779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How acidic is it?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33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Reactivity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6057999"/>
            <a:ext cx="8229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Does it react with air , oxygen or water?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9" name="Content Placeholder 8" descr="images-2.jpe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84" r="5384"/>
          <a:stretch>
            <a:fillRect/>
          </a:stretch>
        </p:blipFill>
        <p:spPr>
          <a:xfrm>
            <a:off x="457200" y="1600200"/>
            <a:ext cx="4038600" cy="4315687"/>
          </a:xfrm>
        </p:spPr>
      </p:pic>
      <p:pic>
        <p:nvPicPr>
          <p:cNvPr id="11" name="Content Placeholder 10" descr="images-2.jpe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15" r="25015"/>
          <a:stretch>
            <a:fillRect/>
          </a:stretch>
        </p:blipFill>
        <p:spPr>
          <a:xfrm>
            <a:off x="4648200" y="1600200"/>
            <a:ext cx="4038600" cy="4315687"/>
          </a:xfrm>
        </p:spPr>
      </p:pic>
    </p:spTree>
    <p:extLst>
      <p:ext uri="{BB962C8B-B14F-4D97-AF65-F5344CB8AC3E}">
        <p14:creationId xmlns:p14="http://schemas.microsoft.com/office/powerpoint/2010/main" val="3059318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54</TotalTime>
  <Words>164</Words>
  <Application>Microsoft Macintosh PowerPoint</Application>
  <PresentationFormat>On-screen Show (4:3)</PresentationFormat>
  <Paragraphs>29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Twilight</vt:lpstr>
      <vt:lpstr>Physical and Chemical Properties Notes</vt:lpstr>
      <vt:lpstr>PowerPoint Presentation</vt:lpstr>
      <vt:lpstr>How do we identify a person? By their face, their voice, height, finger prints, DNA etc..  </vt:lpstr>
      <vt:lpstr>PowerPoint Presentation</vt:lpstr>
      <vt:lpstr>There are two types of properties:   chemical  and  physical. </vt:lpstr>
      <vt:lpstr>Chemical Properties</vt:lpstr>
      <vt:lpstr>Flammability</vt:lpstr>
      <vt:lpstr>pH</vt:lpstr>
      <vt:lpstr>Reactivity</vt:lpstr>
      <vt:lpstr>Decay</vt:lpstr>
      <vt:lpstr>Rusting</vt:lpstr>
      <vt:lpstr>Physical Properties</vt:lpstr>
      <vt:lpstr>Density</vt:lpstr>
      <vt:lpstr>Color</vt:lpstr>
      <vt:lpstr>Mass</vt:lpstr>
      <vt:lpstr>Length</vt:lpstr>
      <vt:lpstr>State of Matter</vt:lpstr>
      <vt:lpstr>Shininess</vt:lpstr>
      <vt:lpstr>Boiling, Freezing, Melting Points</vt:lpstr>
      <vt:lpstr>Viscosity</vt:lpstr>
      <vt:lpstr>And so on……</vt:lpstr>
    </vt:vector>
  </TitlesOfParts>
  <Company>ICSD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and Chemical Properties Notes</dc:title>
  <dc:creator>Teacher Iron</dc:creator>
  <cp:lastModifiedBy>Teacher Iron</cp:lastModifiedBy>
  <cp:revision>6</cp:revision>
  <dcterms:created xsi:type="dcterms:W3CDTF">2015-11-12T02:57:58Z</dcterms:created>
  <dcterms:modified xsi:type="dcterms:W3CDTF">2015-11-12T15:59:18Z</dcterms:modified>
</cp:coreProperties>
</file>