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10/17/16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 8.1.5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500" dirty="0" smtClean="0">
                <a:solidFill>
                  <a:srgbClr val="FF0000"/>
                </a:solidFill>
              </a:rPr>
              <a:t>Get out your PLICKER cards!</a:t>
            </a:r>
            <a:endParaRPr 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171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99236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9. What happens to the rate of reaction when you add heat?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a. </a:t>
            </a:r>
            <a:r>
              <a:rPr lang="en-US" dirty="0" smtClean="0"/>
              <a:t>it increases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b. </a:t>
            </a:r>
            <a:r>
              <a:rPr lang="en-US" dirty="0" smtClean="0"/>
              <a:t>it decreases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c. </a:t>
            </a:r>
            <a:r>
              <a:rPr lang="en-US" dirty="0" smtClean="0"/>
              <a:t>it remains constant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721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99236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10. </a:t>
            </a:r>
            <a:r>
              <a:rPr lang="en-US" dirty="0">
                <a:solidFill>
                  <a:srgbClr val="0000FF"/>
                </a:solidFill>
              </a:rPr>
              <a:t>How are the molecules moving in a </a:t>
            </a:r>
            <a:r>
              <a:rPr lang="en-US" dirty="0" smtClean="0">
                <a:solidFill>
                  <a:srgbClr val="0000FF"/>
                </a:solidFill>
              </a:rPr>
              <a:t>solid?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a. v</a:t>
            </a:r>
            <a:r>
              <a:rPr lang="en-US" dirty="0" smtClean="0"/>
              <a:t>ibrating in place </a:t>
            </a:r>
            <a:br>
              <a:rPr lang="en-US" dirty="0" smtClean="0"/>
            </a:br>
            <a:r>
              <a:rPr lang="en-US" dirty="0" smtClean="0"/>
              <a:t>b</a:t>
            </a:r>
            <a:r>
              <a:rPr lang="en-US" dirty="0"/>
              <a:t>. moving past each other</a:t>
            </a:r>
            <a:br>
              <a:rPr lang="en-US" dirty="0"/>
            </a:br>
            <a:r>
              <a:rPr lang="en-US" dirty="0"/>
              <a:t>c. bouncing off each other</a:t>
            </a:r>
          </a:p>
        </p:txBody>
      </p:sp>
    </p:spTree>
    <p:extLst>
      <p:ext uri="{BB962C8B-B14F-4D97-AF65-F5344CB8AC3E}">
        <p14:creationId xmlns:p14="http://schemas.microsoft.com/office/powerpoint/2010/main" val="425777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99236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1. What happens to the TEMPERATURE during a phase change?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 It always increases</a:t>
            </a:r>
            <a:br>
              <a:rPr lang="en-US" dirty="0" smtClean="0"/>
            </a:br>
            <a:r>
              <a:rPr lang="en-US" dirty="0" smtClean="0"/>
              <a:t>b. It does not change</a:t>
            </a:r>
            <a:br>
              <a:rPr lang="en-US" dirty="0" smtClean="0"/>
            </a:br>
            <a:r>
              <a:rPr lang="en-US" dirty="0" smtClean="0"/>
              <a:t>c. it always decreases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8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9923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. What happens to the HEAT ENERGY during a phase change?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 It always increases</a:t>
            </a:r>
            <a:br>
              <a:rPr lang="en-US" dirty="0" smtClean="0"/>
            </a:br>
            <a:r>
              <a:rPr lang="en-US" dirty="0" smtClean="0"/>
              <a:t>b. It does not change</a:t>
            </a:r>
            <a:br>
              <a:rPr lang="en-US" dirty="0" smtClean="0"/>
            </a:br>
            <a:r>
              <a:rPr lang="en-US" dirty="0" smtClean="0"/>
              <a:t>c. it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30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99236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3. What type of phase change occurs from a solid to a liquid?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 freezing</a:t>
            </a:r>
            <a:br>
              <a:rPr lang="en-US" dirty="0" smtClean="0"/>
            </a:br>
            <a:r>
              <a:rPr lang="en-US" dirty="0" smtClean="0"/>
              <a:t>b. melting</a:t>
            </a:r>
            <a:br>
              <a:rPr lang="en-US" dirty="0" smtClean="0"/>
            </a:br>
            <a:r>
              <a:rPr lang="en-US" dirty="0" smtClean="0"/>
              <a:t>c. sublimation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22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99236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4. In what type of reaction is energy absorbed into the system?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 exothermic</a:t>
            </a:r>
            <a:br>
              <a:rPr lang="en-US" dirty="0" smtClean="0"/>
            </a:br>
            <a:r>
              <a:rPr lang="en-US" dirty="0" smtClean="0"/>
              <a:t>b. endothermic</a:t>
            </a:r>
            <a:br>
              <a:rPr lang="en-US" dirty="0" smtClean="0"/>
            </a:br>
            <a:r>
              <a:rPr lang="en-US" dirty="0" smtClean="0"/>
              <a:t>c. reactive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028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99236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5. What type of phase change occurs from a solid to a gas?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 deposition</a:t>
            </a:r>
            <a:br>
              <a:rPr lang="en-US" dirty="0" smtClean="0"/>
            </a:br>
            <a:r>
              <a:rPr lang="en-US" dirty="0" smtClean="0"/>
              <a:t>b. evaporation</a:t>
            </a:r>
            <a:br>
              <a:rPr lang="en-US" dirty="0" smtClean="0"/>
            </a:br>
            <a:r>
              <a:rPr lang="en-US" dirty="0" smtClean="0"/>
              <a:t>c. sublimation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990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99236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6. </a:t>
            </a:r>
            <a:r>
              <a:rPr lang="en-US" dirty="0">
                <a:solidFill>
                  <a:srgbClr val="0000FF"/>
                </a:solidFill>
              </a:rPr>
              <a:t>In what type of reaction does energy EXIT the system?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a. exothermic</a:t>
            </a:r>
            <a:br>
              <a:rPr lang="en-US" dirty="0"/>
            </a:br>
            <a:r>
              <a:rPr lang="en-US" dirty="0"/>
              <a:t>b. endothermic</a:t>
            </a:r>
            <a:br>
              <a:rPr lang="en-US" dirty="0"/>
            </a:br>
            <a:r>
              <a:rPr lang="en-US" dirty="0"/>
              <a:t>c. reactive</a:t>
            </a:r>
          </a:p>
        </p:txBody>
      </p:sp>
    </p:spTree>
    <p:extLst>
      <p:ext uri="{BB962C8B-B14F-4D97-AF65-F5344CB8AC3E}">
        <p14:creationId xmlns:p14="http://schemas.microsoft.com/office/powerpoint/2010/main" val="487753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9923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7</a:t>
            </a:r>
            <a:r>
              <a:rPr lang="en-US" dirty="0" smtClean="0">
                <a:solidFill>
                  <a:srgbClr val="0000FF"/>
                </a:solidFill>
              </a:rPr>
              <a:t>. What happens to the rate of reaction when you take away heat?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a. </a:t>
            </a:r>
            <a:r>
              <a:rPr lang="en-US" dirty="0" smtClean="0"/>
              <a:t>it increases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b. </a:t>
            </a:r>
            <a:r>
              <a:rPr lang="en-US" dirty="0" smtClean="0"/>
              <a:t>it decreases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c. </a:t>
            </a:r>
            <a:r>
              <a:rPr lang="en-US" dirty="0" smtClean="0"/>
              <a:t>it remains constant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96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99236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8. How are the molecules moving in a gas?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a. </a:t>
            </a:r>
            <a:r>
              <a:rPr lang="en-US" dirty="0" smtClean="0"/>
              <a:t>vibrating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b. </a:t>
            </a:r>
            <a:r>
              <a:rPr lang="en-US" dirty="0" smtClean="0"/>
              <a:t>moving past each other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c. </a:t>
            </a:r>
            <a:r>
              <a:rPr lang="en-US" dirty="0" smtClean="0"/>
              <a:t>bouncing off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803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363</TotalTime>
  <Words>141</Words>
  <Application>Microsoft Macintosh PowerPoint</Application>
  <PresentationFormat>On-screen Show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Pushpin</vt:lpstr>
      <vt:lpstr>Quiz 8.1.5</vt:lpstr>
      <vt:lpstr>1. What happens to the TEMPERATURE during a phase change?  a. It always increases b. It does not change c. it always decreases</vt:lpstr>
      <vt:lpstr>2. What happens to the HEAT ENERGY during a phase change?  a. It always increases b. It does not change c. it changes</vt:lpstr>
      <vt:lpstr>3. What type of phase change occurs from a solid to a liquid?  a. freezing b. melting c. sublimation</vt:lpstr>
      <vt:lpstr>4. In what type of reaction is energy absorbed into the system?  a. exothermic b. endothermic c. reactive</vt:lpstr>
      <vt:lpstr>5. What type of phase change occurs from a solid to a gas?  a. deposition b. evaporation c. sublimation</vt:lpstr>
      <vt:lpstr>6. In what type of reaction does energy EXIT the system?  a. exothermic b. endothermic c. reactive</vt:lpstr>
      <vt:lpstr>7. What happens to the rate of reaction when you take away heat?  a. it increases b. it decreases c. it remains constant</vt:lpstr>
      <vt:lpstr>8. How are the molecules moving in a gas?  a. vibrating b. moving past each other c. bouncing off each other</vt:lpstr>
      <vt:lpstr>9. What happens to the rate of reaction when you add heat?  a. it increases b. it decreases c. it remains constant</vt:lpstr>
      <vt:lpstr>10. How are the molecules moving in a solid?  a. vibrating in place  b. moving past each other c. bouncing off each other</vt:lpstr>
    </vt:vector>
  </TitlesOfParts>
  <Company>ICSD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8.1.5</dc:title>
  <dc:creator>Teacher Iron</dc:creator>
  <cp:lastModifiedBy>Teacher Iron</cp:lastModifiedBy>
  <cp:revision>10</cp:revision>
  <cp:lastPrinted>2016-10-17T19:50:03Z</cp:lastPrinted>
  <dcterms:created xsi:type="dcterms:W3CDTF">2016-10-17T15:22:58Z</dcterms:created>
  <dcterms:modified xsi:type="dcterms:W3CDTF">2016-10-17T21:26:49Z</dcterms:modified>
</cp:coreProperties>
</file>